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2" r:id="rId9"/>
    <p:sldId id="261" r:id="rId10"/>
    <p:sldId id="267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78"/>
  </p:normalViewPr>
  <p:slideViewPr>
    <p:cSldViewPr snapToGrid="0" snapToObjects="1">
      <p:cViewPr varScale="1">
        <p:scale>
          <a:sx n="65" d="100"/>
          <a:sy n="65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F2427A1-0E7C-CC4C-B33F-D39D47E1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275" y="166397"/>
            <a:ext cx="6080167" cy="65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68EF53-F5C6-A544-826A-3628810C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0445" y="2797294"/>
            <a:ext cx="6716888" cy="377825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C54FC51-ADD0-8648-A796-979F5D19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77"/>
          <a:stretch/>
        </p:blipFill>
        <p:spPr>
          <a:xfrm>
            <a:off x="1819199" y="142296"/>
            <a:ext cx="6124652" cy="37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21A6E-EE2A-2D40-A32A-773676D1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de opening?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5F6895-FD92-1142-8E35-06A1BCDE4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Vanaf eind december / begin januari zullen onze deuren openen</a:t>
            </a:r>
          </a:p>
          <a:p>
            <a:endParaRPr lang="nl-NL" dirty="0"/>
          </a:p>
          <a:p>
            <a:r>
              <a:rPr lang="nl-NL" dirty="0"/>
              <a:t>Eind september zal de website online gaan</a:t>
            </a:r>
          </a:p>
          <a:p>
            <a:endParaRPr lang="nl-NL" dirty="0"/>
          </a:p>
          <a:p>
            <a:r>
              <a:rPr lang="nl-NL" dirty="0"/>
              <a:t>Vanaf die datum is de informatie over de club digitaal te vinden</a:t>
            </a:r>
          </a:p>
          <a:p>
            <a:endParaRPr lang="nl-NL" dirty="0"/>
          </a:p>
          <a:p>
            <a:r>
              <a:rPr lang="nl-NL" dirty="0"/>
              <a:t>Ook kan je vanaf die datum je inschrijven</a:t>
            </a:r>
          </a:p>
        </p:txBody>
      </p:sp>
    </p:spTree>
    <p:extLst>
      <p:ext uri="{BB962C8B-B14F-4D97-AF65-F5344CB8AC3E}">
        <p14:creationId xmlns:p14="http://schemas.microsoft.com/office/powerpoint/2010/main" val="51942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6F9E8-53CD-874C-AA93-1D662E9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BEAA3-B1AE-A941-B02A-36C92CC77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118262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A1320-D537-DE49-BB7A-131787B1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5B12C4-1A8A-F64A-A975-D44B225C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95948"/>
          </a:xfrm>
        </p:spPr>
        <p:txBody>
          <a:bodyPr>
            <a:normAutofit/>
          </a:bodyPr>
          <a:lstStyle/>
          <a:p>
            <a:r>
              <a:rPr lang="nl-NL" dirty="0"/>
              <a:t>Marieke Dolman &amp; Jeffrey Schenkel</a:t>
            </a:r>
          </a:p>
          <a:p>
            <a:endParaRPr lang="nl-NL" dirty="0"/>
          </a:p>
          <a:p>
            <a:r>
              <a:rPr lang="nl-NL" dirty="0"/>
              <a:t>Al meerdere jaren werkzaam in de fitness branche.</a:t>
            </a:r>
          </a:p>
          <a:p>
            <a:endParaRPr lang="nl-NL" dirty="0"/>
          </a:p>
          <a:p>
            <a:r>
              <a:rPr lang="nl-NL" dirty="0"/>
              <a:t>Andere sportscholen</a:t>
            </a:r>
          </a:p>
          <a:p>
            <a:pPr lvl="1"/>
            <a:r>
              <a:rPr lang="nl-NL" dirty="0"/>
              <a:t>Fitness center IJburg in Amsterdam </a:t>
            </a:r>
          </a:p>
          <a:p>
            <a:pPr lvl="1"/>
            <a:r>
              <a:rPr lang="nl-NL" dirty="0" err="1"/>
              <a:t>Sky</a:t>
            </a:r>
            <a:r>
              <a:rPr lang="nl-NL" dirty="0"/>
              <a:t> Fitness in Almere centrum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/>
              <a:t>Wij onderscheiden ons in deze branche, door de beleving van fitness, kwaliteit van onze medewerkers, klantgerichtheid en uiteraard de mooiste apparatuur van </a:t>
            </a:r>
            <a:r>
              <a:rPr lang="nl-NL" dirty="0" err="1"/>
              <a:t>Technogym</a:t>
            </a:r>
            <a:r>
              <a:rPr lang="nl-NL" dirty="0"/>
              <a:t> onze trouwe leverancier.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479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0A352-15E4-AF43-8236-8427EDF6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Skyline Fitness Duin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16DB4-241B-A04D-94B1-8F5B0D61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75460"/>
            <a:ext cx="8915400" cy="47244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Faciliteiten:</a:t>
            </a:r>
          </a:p>
          <a:p>
            <a:pPr lvl="1"/>
            <a:r>
              <a:rPr lang="nl-NL" dirty="0"/>
              <a:t>Uitgebreide krachtruimte</a:t>
            </a:r>
          </a:p>
          <a:p>
            <a:pPr lvl="1"/>
            <a:r>
              <a:rPr lang="nl-NL" dirty="0"/>
              <a:t>Veel verschillende cardio apparatuur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Het </a:t>
            </a:r>
            <a:r>
              <a:rPr lang="nl-NL" dirty="0" err="1"/>
              <a:t>Biocircuit</a:t>
            </a:r>
            <a:endParaRPr lang="nl-NL" dirty="0"/>
          </a:p>
          <a:p>
            <a:pPr lvl="1"/>
            <a:r>
              <a:rPr lang="nl-NL" dirty="0"/>
              <a:t>De </a:t>
            </a:r>
            <a:r>
              <a:rPr lang="nl-NL" dirty="0" err="1"/>
              <a:t>Omnia</a:t>
            </a:r>
            <a:endParaRPr lang="nl-NL" dirty="0"/>
          </a:p>
          <a:p>
            <a:pPr lvl="1"/>
            <a:r>
              <a:rPr lang="nl-NL" dirty="0"/>
              <a:t>Small </a:t>
            </a:r>
            <a:r>
              <a:rPr lang="nl-NL" dirty="0" err="1"/>
              <a:t>group</a:t>
            </a:r>
            <a:r>
              <a:rPr lang="nl-NL" dirty="0"/>
              <a:t> trainingen</a:t>
            </a:r>
          </a:p>
          <a:p>
            <a:pPr lvl="1"/>
            <a:r>
              <a:rPr lang="nl-NL" dirty="0"/>
              <a:t>‘My </a:t>
            </a:r>
            <a:r>
              <a:rPr lang="nl-NL" dirty="0" err="1"/>
              <a:t>wellness</a:t>
            </a:r>
            <a:r>
              <a:rPr lang="nl-NL" dirty="0"/>
              <a:t>’ digitale omgeving voor trainingsprogramma’s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Kleedruimtes voorzien van sauna</a:t>
            </a:r>
          </a:p>
          <a:p>
            <a:pPr lvl="1"/>
            <a:r>
              <a:rPr lang="nl-NL" dirty="0"/>
              <a:t>Uitgebreide koffie corner</a:t>
            </a:r>
          </a:p>
          <a:p>
            <a:pPr lvl="1"/>
            <a:r>
              <a:rPr lang="nl-NL" dirty="0"/>
              <a:t>Fysiotherapie</a:t>
            </a:r>
          </a:p>
          <a:p>
            <a:pPr lvl="1"/>
            <a:r>
              <a:rPr lang="nl-NL" dirty="0"/>
              <a:t>Pedicure / manicure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688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4B577-A9B4-AB42-8A11-85565D5B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Impressie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F6CB42F-62C8-9D43-9AC1-E62D52180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769423"/>
            <a:ext cx="9234880" cy="4617440"/>
          </a:xfrm>
        </p:spPr>
      </p:pic>
    </p:spTree>
    <p:extLst>
      <p:ext uri="{BB962C8B-B14F-4D97-AF65-F5344CB8AC3E}">
        <p14:creationId xmlns:p14="http://schemas.microsoft.com/office/powerpoint/2010/main" val="257298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8679C-704C-3945-9CB2-3FE175B2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Beneden verdieping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75F3DA5-C7CD-5144-98CB-113A0079B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31" r="10601"/>
          <a:stretch/>
        </p:blipFill>
        <p:spPr>
          <a:xfrm>
            <a:off x="4531992" y="1264555"/>
            <a:ext cx="7423328" cy="5287740"/>
          </a:xfrm>
        </p:spPr>
      </p:pic>
    </p:spTree>
    <p:extLst>
      <p:ext uri="{BB962C8B-B14F-4D97-AF65-F5344CB8AC3E}">
        <p14:creationId xmlns:p14="http://schemas.microsoft.com/office/powerpoint/2010/main" val="31434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1A54ABC-5FE3-034A-AF01-CF3EC86CF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6400800" cy="32004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21D5B47-8689-3440-99CF-BEEFC3188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630" y="3527961"/>
            <a:ext cx="6363194" cy="31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8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D2410EC-D1C2-3C46-9962-AE50F21D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568" y="2790701"/>
            <a:ext cx="6766296" cy="3806041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B7BD7A1-5E98-004B-9606-D8A8EC17C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4038" y="209797"/>
            <a:ext cx="6716888" cy="3778250"/>
          </a:xfrm>
        </p:spPr>
      </p:pic>
    </p:spTree>
    <p:extLst>
      <p:ext uri="{BB962C8B-B14F-4D97-AF65-F5344CB8AC3E}">
        <p14:creationId xmlns:p14="http://schemas.microsoft.com/office/powerpoint/2010/main" val="46612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8C35E3A-5FCF-2F44-A7EA-A0B18BCC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4" y="1904999"/>
            <a:ext cx="7845485" cy="441308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D0D4261-A7F2-5E48-A562-0C69C630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 dirty="0"/>
              <a:t>Boven verdieping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362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CE53EBD6-7177-1048-84FA-128E6032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282" y="3168727"/>
            <a:ext cx="6199807" cy="3487392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CB59245-7131-C74F-A624-B2039C998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4043" y="292925"/>
            <a:ext cx="6716888" cy="3778250"/>
          </a:xfrm>
        </p:spPr>
      </p:pic>
    </p:spTree>
    <p:extLst>
      <p:ext uri="{BB962C8B-B14F-4D97-AF65-F5344CB8AC3E}">
        <p14:creationId xmlns:p14="http://schemas.microsoft.com/office/powerpoint/2010/main" val="2872215558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Sliert</Template>
  <TotalTime>13195</TotalTime>
  <Words>150</Words>
  <Application>Microsoft Office PowerPoint</Application>
  <PresentationFormat>Breedbeeld</PresentationFormat>
  <Paragraphs>40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Sliert</vt:lpstr>
      <vt:lpstr>PowerPoint-presentatie</vt:lpstr>
      <vt:lpstr>Wie zijn wij</vt:lpstr>
      <vt:lpstr>Skyline Fitness Duin</vt:lpstr>
      <vt:lpstr>Impressie</vt:lpstr>
      <vt:lpstr>Beneden verdieping </vt:lpstr>
      <vt:lpstr>PowerPoint-presentatie</vt:lpstr>
      <vt:lpstr>PowerPoint-presentatie</vt:lpstr>
      <vt:lpstr>Boven verdieping </vt:lpstr>
      <vt:lpstr>PowerPoint-presentatie</vt:lpstr>
      <vt:lpstr>PowerPoint-presentatie</vt:lpstr>
      <vt:lpstr>Wanneer de opening?</vt:lpstr>
      <vt:lpstr>Einde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Marieke Dolman</dc:creator>
  <cp:lastModifiedBy>Maaike Vergouw</cp:lastModifiedBy>
  <cp:revision>5</cp:revision>
  <dcterms:created xsi:type="dcterms:W3CDTF">2021-09-06T11:31:56Z</dcterms:created>
  <dcterms:modified xsi:type="dcterms:W3CDTF">2021-09-15T17:10:06Z</dcterms:modified>
</cp:coreProperties>
</file>